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6" r:id="rId10"/>
  </p:sldIdLst>
  <p:sldSz cx="11557000" cy="6502400"/>
  <p:notesSz cx="6858000" cy="9144000"/>
  <p:embeddedFontLst>
    <p:embeddedFont>
      <p:font typeface="JiangXiZhuoKai" panose="02010600030101010101" charset="-122"/>
      <p:regular r:id="rId11"/>
    </p:embeddedFont>
    <p:embeddedFont>
      <p:font typeface="Microsoft YaHei" panose="020B0503020204020204" pitchFamily="34" charset="-122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9" d="100"/>
          <a:sy n="79" d="100"/>
        </p:scale>
        <p:origin x="125" y="1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1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alphaModFix amt="31000"/>
          </a:blip>
          <a:srcRect t="27350" r="28369"/>
          <a:stretch/>
        </p:blipFill>
        <p:spPr>
          <a:xfrm>
            <a:off x="9417749" y="0"/>
            <a:ext cx="2139251" cy="2216996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50000" t="16884"/>
          <a:stretch/>
        </p:blipFill>
        <p:spPr>
          <a:xfrm>
            <a:off x="-1" y="0"/>
            <a:ext cx="2368381" cy="4074574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grpSp>
        <p:nvGrpSpPr>
          <p:cNvPr id="5" name="Group 4"/>
          <p:cNvGrpSpPr/>
          <p:nvPr/>
        </p:nvGrpSpPr>
        <p:grpSpPr>
          <a:xfrm>
            <a:off x="1117600" y="2171700"/>
            <a:ext cx="679560" cy="660001"/>
            <a:chOff x="1117600" y="2171700"/>
            <a:chExt cx="679560" cy="66000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17600" y="2197100"/>
              <a:ext cx="622820" cy="634601"/>
            </a:xfrm>
            <a:prstGeom prst="rect">
              <a:avLst/>
            </a:prstGeom>
            <a:ln>
              <a:solidFill>
                <a:srgbClr val="FFFFFF">
                  <a:alpha val="0"/>
                </a:srgbClr>
              </a:solidFill>
              <a:prstDash val="solid"/>
              <a:tailEnd/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57300" y="2171700"/>
              <a:ext cx="539860" cy="573990"/>
            </a:xfrm>
            <a:prstGeom prst="rect">
              <a:avLst/>
            </a:prstGeom>
            <a:ln>
              <a:solidFill>
                <a:srgbClr val="FFFFFF">
                  <a:alpha val="0"/>
                </a:srgbClr>
              </a:solidFill>
              <a:prstDash val="solid"/>
              <a:tailEnd/>
            </a:ln>
          </p:spPr>
        </p:pic>
      </p:grpSp>
      <p:sp>
        <p:nvSpPr>
          <p:cNvPr id="8" name="TextBox 5"/>
          <p:cNvSpPr txBox="1"/>
          <p:nvPr/>
        </p:nvSpPr>
        <p:spPr>
          <a:xfrm>
            <a:off x="3358376" y="2171700"/>
            <a:ext cx="5010150" cy="8763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4800" b="0" dirty="0" err="1">
                <a:solidFill>
                  <a:srgbClr val="FFFFFF"/>
                </a:solidFill>
                <a:latin typeface="JiangXiZhuoKai"/>
                <a:ea typeface="JiangXiZhuoKai"/>
              </a:rPr>
              <a:t>太空漫步主题模板</a:t>
            </a:r>
            <a:endParaRPr lang="en-US" sz="1100" dirty="0"/>
          </a:p>
        </p:txBody>
      </p:sp>
      <p:sp>
        <p:nvSpPr>
          <p:cNvPr id="9" name="TextBox 6"/>
          <p:cNvSpPr txBox="1"/>
          <p:nvPr/>
        </p:nvSpPr>
        <p:spPr>
          <a:xfrm>
            <a:off x="5190732" y="4037066"/>
            <a:ext cx="1345438" cy="3429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800" b="0" dirty="0" err="1">
                <a:solidFill>
                  <a:srgbClr val="FFFFFF"/>
                </a:solidFill>
                <a:latin typeface="Microsoft YaHei"/>
                <a:ea typeface="Microsoft YaHei"/>
              </a:rPr>
              <a:t>作者：吾道</a:t>
            </a:r>
            <a:endParaRPr lang="en-US" sz="1100" dirty="0"/>
          </a:p>
        </p:txBody>
      </p:sp>
      <p:pic>
        <p:nvPicPr>
          <p:cNvPr id="13" name="Picture 10"/>
          <p:cNvPicPr>
            <a:picLocks noChangeAspect="1"/>
          </p:cNvPicPr>
          <p:nvPr/>
        </p:nvPicPr>
        <p:blipFill rotWithShape="1">
          <a:blip r:embed="rId6"/>
          <a:srcRect t="51525" r="60562"/>
          <a:stretch/>
        </p:blipFill>
        <p:spPr>
          <a:xfrm rot="1380000" flipH="1">
            <a:off x="91056" y="1117728"/>
            <a:ext cx="1004678" cy="824662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4" name="Picture 11"/>
          <p:cNvPicPr>
            <a:picLocks noChangeAspect="1"/>
          </p:cNvPicPr>
          <p:nvPr/>
        </p:nvPicPr>
        <p:blipFill>
          <a:blip r:embed="rId7">
            <a:alphaModFix amt="14000"/>
          </a:blip>
          <a:stretch>
            <a:fillRect/>
          </a:stretch>
        </p:blipFill>
        <p:spPr>
          <a:xfrm rot="20160000">
            <a:off x="1663700" y="5232400"/>
            <a:ext cx="303247" cy="282052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5" name="Picture 12"/>
          <p:cNvPicPr>
            <a:picLocks noChangeAspect="1"/>
          </p:cNvPicPr>
          <p:nvPr/>
        </p:nvPicPr>
        <p:blipFill>
          <a:blip r:embed="rId8">
            <a:alphaModFix amt="24000"/>
          </a:blip>
          <a:stretch>
            <a:fillRect/>
          </a:stretch>
        </p:blipFill>
        <p:spPr>
          <a:xfrm>
            <a:off x="9055100" y="3921440"/>
            <a:ext cx="308138" cy="287076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6" name="Picture 13"/>
          <p:cNvPicPr>
            <a:picLocks noChangeAspect="1"/>
          </p:cNvPicPr>
          <p:nvPr/>
        </p:nvPicPr>
        <p:blipFill>
          <a:blip r:embed="rId7">
            <a:alphaModFix amt="16000"/>
          </a:blip>
          <a:stretch>
            <a:fillRect/>
          </a:stretch>
        </p:blipFill>
        <p:spPr>
          <a:xfrm rot="20160000">
            <a:off x="8382000" y="838200"/>
            <a:ext cx="303247" cy="282052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7" name="Picture 14"/>
          <p:cNvPicPr>
            <a:picLocks noChangeAspect="1"/>
          </p:cNvPicPr>
          <p:nvPr/>
        </p:nvPicPr>
        <p:blipFill>
          <a:blip r:embed="rId8">
            <a:alphaModFix amt="17000"/>
          </a:blip>
          <a:stretch>
            <a:fillRect/>
          </a:stretch>
        </p:blipFill>
        <p:spPr>
          <a:xfrm rot="9660000">
            <a:off x="3909958" y="1151153"/>
            <a:ext cx="308138" cy="275531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1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80000">
            <a:off x="2218415" y="2776917"/>
            <a:ext cx="451475" cy="444646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9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318" y="2925408"/>
            <a:ext cx="484170" cy="51354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20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604" y="4185453"/>
            <a:ext cx="484170" cy="51354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21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80000">
            <a:off x="6501998" y="4209272"/>
            <a:ext cx="451475" cy="444646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sp>
        <p:nvSpPr>
          <p:cNvPr id="22" name="TextBox 5"/>
          <p:cNvSpPr txBox="1"/>
          <p:nvPr/>
        </p:nvSpPr>
        <p:spPr>
          <a:xfrm>
            <a:off x="2997200" y="2823396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 dirty="0">
                <a:solidFill>
                  <a:srgbClr val="FFFFFF"/>
                </a:solidFill>
                <a:latin typeface="JiangXiZhuoKai"/>
                <a:ea typeface="JiangXiZhuoKai"/>
              </a:rPr>
              <a:t>01-基本含义</a:t>
            </a:r>
            <a:endParaRPr lang="en-US" sz="1100" dirty="0"/>
          </a:p>
        </p:txBody>
      </p:sp>
      <p:sp>
        <p:nvSpPr>
          <p:cNvPr id="23" name="TextBox 6"/>
          <p:cNvSpPr txBox="1"/>
          <p:nvPr/>
        </p:nvSpPr>
        <p:spPr>
          <a:xfrm>
            <a:off x="7213600" y="2861496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>
                <a:solidFill>
                  <a:srgbClr val="FFFFFF"/>
                </a:solidFill>
                <a:latin typeface="JiangXiZhuoKai"/>
                <a:ea typeface="JiangXiZhuoKai"/>
              </a:rPr>
              <a:t>02-艺术特点</a:t>
            </a:r>
            <a:endParaRPr lang="en-US" sz="1100"/>
          </a:p>
        </p:txBody>
      </p:sp>
      <p:sp>
        <p:nvSpPr>
          <p:cNvPr id="24" name="TextBox 7"/>
          <p:cNvSpPr txBox="1"/>
          <p:nvPr/>
        </p:nvSpPr>
        <p:spPr>
          <a:xfrm>
            <a:off x="2997200" y="4156896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>
                <a:solidFill>
                  <a:srgbClr val="FFFFFF"/>
                </a:solidFill>
                <a:latin typeface="JiangXiZhuoKai"/>
                <a:ea typeface="JiangXiZhuoKai"/>
              </a:rPr>
              <a:t>03-表达形式</a:t>
            </a:r>
            <a:endParaRPr lang="en-US" sz="1100"/>
          </a:p>
        </p:txBody>
      </p:sp>
      <p:sp>
        <p:nvSpPr>
          <p:cNvPr id="25" name="TextBox 8"/>
          <p:cNvSpPr txBox="1"/>
          <p:nvPr/>
        </p:nvSpPr>
        <p:spPr>
          <a:xfrm>
            <a:off x="7213600" y="4207696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>
                <a:solidFill>
                  <a:srgbClr val="FFFFFF"/>
                </a:solidFill>
                <a:latin typeface="JiangXiZhuoKai"/>
                <a:ea typeface="JiangXiZhuoKai"/>
              </a:rPr>
              <a:t>04-经典作品</a:t>
            </a:r>
            <a:endParaRPr lang="en-US" sz="1100"/>
          </a:p>
        </p:txBody>
      </p:sp>
      <p:sp>
        <p:nvSpPr>
          <p:cNvPr id="30" name="TextBox 13"/>
          <p:cNvSpPr txBox="1"/>
          <p:nvPr/>
        </p:nvSpPr>
        <p:spPr>
          <a:xfrm>
            <a:off x="1285938" y="317710"/>
            <a:ext cx="8985123" cy="17653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199"/>
              </a:lnSpc>
            </a:pPr>
            <a:r>
              <a:rPr lang="en-US" sz="9800" b="0" spc="2400" dirty="0">
                <a:solidFill>
                  <a:srgbClr val="353672">
                    <a:alpha val="43137"/>
                  </a:srgbClr>
                </a:solidFill>
                <a:latin typeface="JiangXiZhuoKai"/>
                <a:ea typeface="JiangXiZhuoKai"/>
              </a:rPr>
              <a:t>CONTENT</a:t>
            </a:r>
            <a:endParaRPr lang="en-US" sz="1100" dirty="0"/>
          </a:p>
        </p:txBody>
      </p:sp>
      <p:pic>
        <p:nvPicPr>
          <p:cNvPr id="16" name="Picture 9">
            <a:extLst>
              <a:ext uri="{FF2B5EF4-FFF2-40B4-BE49-F238E27FC236}">
                <a16:creationId xmlns:a16="http://schemas.microsoft.com/office/drawing/2014/main" id="{5B2225A4-D710-4B03-8065-915A960BB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H="1">
            <a:off x="9389697" y="5069225"/>
            <a:ext cx="1762728" cy="1433175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1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60000">
            <a:off x="152400" y="177800"/>
            <a:ext cx="983100" cy="75820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43" name="Picture 3"/>
          <p:cNvPicPr>
            <a:picLocks noChangeAspect="1"/>
          </p:cNvPicPr>
          <p:nvPr/>
        </p:nvPicPr>
        <p:blipFill rotWithShape="1">
          <a:blip r:embed="rId3"/>
          <a:srcRect r="68061"/>
          <a:stretch/>
        </p:blipFill>
        <p:spPr>
          <a:xfrm rot="10800000">
            <a:off x="0" y="165099"/>
            <a:ext cx="923744" cy="153848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sp>
        <p:nvSpPr>
          <p:cNvPr id="44" name="TextBox 4"/>
          <p:cNvSpPr txBox="1"/>
          <p:nvPr/>
        </p:nvSpPr>
        <p:spPr>
          <a:xfrm>
            <a:off x="1219200" y="330200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 dirty="0">
                <a:solidFill>
                  <a:srgbClr val="FFFFFF"/>
                </a:solidFill>
                <a:latin typeface="JiangXiZhuoKai"/>
                <a:ea typeface="JiangXiZhuoKai"/>
              </a:rPr>
              <a:t>01-基本含义</a:t>
            </a:r>
            <a:endParaRPr lang="en-US" sz="1100" dirty="0"/>
          </a:p>
        </p:txBody>
      </p:sp>
      <p:pic>
        <p:nvPicPr>
          <p:cNvPr id="4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745" y="1383629"/>
            <a:ext cx="423676" cy="639914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4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4272" y="5156200"/>
            <a:ext cx="328455" cy="496114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7" grpId="0" animBg="1"/>
      <p:bldP spid="4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1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60000">
            <a:off x="152400" y="177800"/>
            <a:ext cx="983100" cy="75820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50" name="Picture 2"/>
          <p:cNvPicPr>
            <a:picLocks noChangeAspect="1"/>
          </p:cNvPicPr>
          <p:nvPr/>
        </p:nvPicPr>
        <p:blipFill rotWithShape="1">
          <a:blip r:embed="rId3"/>
          <a:srcRect r="68061"/>
          <a:stretch/>
        </p:blipFill>
        <p:spPr>
          <a:xfrm rot="10800000">
            <a:off x="0" y="165099"/>
            <a:ext cx="923744" cy="153848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sp>
        <p:nvSpPr>
          <p:cNvPr id="51" name="TextBox 3"/>
          <p:cNvSpPr txBox="1"/>
          <p:nvPr/>
        </p:nvSpPr>
        <p:spPr>
          <a:xfrm>
            <a:off x="1219200" y="330200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>
                <a:solidFill>
                  <a:srgbClr val="FFFFFF"/>
                </a:solidFill>
                <a:latin typeface="JiangXiZhuoKai"/>
                <a:ea typeface="JiangXiZhuoKai"/>
              </a:rPr>
              <a:t>02-艺术特点</a:t>
            </a:r>
            <a:endParaRPr lang="en-US" sz="1100"/>
          </a:p>
        </p:txBody>
      </p:sp>
      <p:sp>
        <p:nvSpPr>
          <p:cNvPr id="52" name="TextBox 4"/>
          <p:cNvSpPr txBox="1"/>
          <p:nvPr/>
        </p:nvSpPr>
        <p:spPr>
          <a:xfrm>
            <a:off x="2628054" y="1803400"/>
            <a:ext cx="738568" cy="3810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000" b="0" dirty="0" err="1">
                <a:solidFill>
                  <a:srgbClr val="FFFFFF"/>
                </a:solidFill>
                <a:latin typeface="JiangXiZhuoKai"/>
                <a:ea typeface="JiangXiZhuoKai"/>
              </a:rPr>
              <a:t>自由</a:t>
            </a:r>
            <a:endParaRPr lang="en-US" sz="1100" dirty="0"/>
          </a:p>
        </p:txBody>
      </p:sp>
      <p:sp>
        <p:nvSpPr>
          <p:cNvPr id="53" name="TextBox 5"/>
          <p:cNvSpPr txBox="1"/>
          <p:nvPr/>
        </p:nvSpPr>
        <p:spPr>
          <a:xfrm>
            <a:off x="2615354" y="2260600"/>
            <a:ext cx="4182300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400" dirty="0" err="1">
                <a:solidFill>
                  <a:srgbClr val="FFFFFF"/>
                </a:solidFill>
                <a:latin typeface="Microsoft YaHei"/>
                <a:ea typeface="Microsoft YaHei"/>
              </a:rPr>
              <a:t>涂鸦也指艺术上的各种颜色交融，以抽象的感觉描绘出一种色彩的特殊风格</a:t>
            </a:r>
            <a:r>
              <a:rPr lang="en-US" sz="1400" dirty="0">
                <a:solidFill>
                  <a:srgbClr val="FFFFFF"/>
                </a:solidFill>
                <a:latin typeface="Microsoft YaHei"/>
                <a:ea typeface="Microsoft YaHei"/>
              </a:rPr>
              <a:t>。</a:t>
            </a:r>
            <a:endParaRPr lang="en-US" sz="1100" dirty="0"/>
          </a:p>
        </p:txBody>
      </p:sp>
      <p:pic>
        <p:nvPicPr>
          <p:cNvPr id="54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100000">
            <a:off x="1942254" y="1892300"/>
            <a:ext cx="396820" cy="305659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sp>
        <p:nvSpPr>
          <p:cNvPr id="56" name="TextBox 8"/>
          <p:cNvSpPr txBox="1"/>
          <p:nvPr/>
        </p:nvSpPr>
        <p:spPr>
          <a:xfrm>
            <a:off x="2628054" y="3111500"/>
            <a:ext cx="738568" cy="3810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000" b="0" dirty="0" err="1">
                <a:solidFill>
                  <a:srgbClr val="FFFFFF"/>
                </a:solidFill>
                <a:latin typeface="JiangXiZhuoKai"/>
                <a:ea typeface="JiangXiZhuoKai"/>
              </a:rPr>
              <a:t>个性</a:t>
            </a:r>
            <a:endParaRPr lang="en-US" sz="1100" dirty="0"/>
          </a:p>
        </p:txBody>
      </p:sp>
      <p:sp>
        <p:nvSpPr>
          <p:cNvPr id="57" name="TextBox 9"/>
          <p:cNvSpPr txBox="1"/>
          <p:nvPr/>
        </p:nvSpPr>
        <p:spPr>
          <a:xfrm>
            <a:off x="2615354" y="3568700"/>
            <a:ext cx="4182300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400" dirty="0" err="1">
                <a:solidFill>
                  <a:srgbClr val="FFFFFF"/>
                </a:solidFill>
                <a:latin typeface="Microsoft YaHei"/>
                <a:ea typeface="Microsoft YaHei"/>
              </a:rPr>
              <a:t>涂鸦也指艺术上的各种颜色交融，以抽象的感觉描绘出一种色彩的特殊风格</a:t>
            </a:r>
            <a:r>
              <a:rPr lang="en-US" sz="1400" dirty="0">
                <a:solidFill>
                  <a:srgbClr val="FFFFFF"/>
                </a:solidFill>
                <a:latin typeface="Microsoft YaHei"/>
                <a:ea typeface="Microsoft YaHei"/>
              </a:rPr>
              <a:t>。</a:t>
            </a:r>
            <a:endParaRPr lang="en-US" sz="1100" dirty="0"/>
          </a:p>
        </p:txBody>
      </p:sp>
      <p:sp>
        <p:nvSpPr>
          <p:cNvPr id="58" name="TextBox 10"/>
          <p:cNvSpPr txBox="1"/>
          <p:nvPr/>
        </p:nvSpPr>
        <p:spPr>
          <a:xfrm>
            <a:off x="2615354" y="4432300"/>
            <a:ext cx="738568" cy="3810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000" b="0">
                <a:solidFill>
                  <a:srgbClr val="FFFFFF"/>
                </a:solidFill>
                <a:latin typeface="JiangXiZhuoKai"/>
                <a:ea typeface="JiangXiZhuoKai"/>
              </a:rPr>
              <a:t>叛逆</a:t>
            </a:r>
            <a:endParaRPr lang="en-US" sz="1100"/>
          </a:p>
        </p:txBody>
      </p:sp>
      <p:sp>
        <p:nvSpPr>
          <p:cNvPr id="59" name="TextBox 11"/>
          <p:cNvSpPr txBox="1"/>
          <p:nvPr/>
        </p:nvSpPr>
        <p:spPr>
          <a:xfrm>
            <a:off x="2602654" y="4889500"/>
            <a:ext cx="4182300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涂鸦也指艺术上的各种颜色交融，以抽象的感觉描绘出一种色彩的特殊风格。</a:t>
            </a:r>
            <a:endParaRPr lang="en-US" sz="1100"/>
          </a:p>
        </p:txBody>
      </p:sp>
      <p:pic>
        <p:nvPicPr>
          <p:cNvPr id="60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5754" y="4432300"/>
            <a:ext cx="356656" cy="333192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61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6854" y="3035300"/>
            <a:ext cx="408760" cy="349519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 animBg="1"/>
      <p:bldP spid="53" grpId="0" animBg="1"/>
      <p:bldP spid="54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1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1917700"/>
            <a:ext cx="246045" cy="226362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grpSp>
        <p:nvGrpSpPr>
          <p:cNvPr id="65" name="Group 2"/>
          <p:cNvGrpSpPr/>
          <p:nvPr/>
        </p:nvGrpSpPr>
        <p:grpSpPr>
          <a:xfrm>
            <a:off x="1727200" y="3251200"/>
            <a:ext cx="8282682" cy="343709"/>
            <a:chOff x="1727200" y="3251200"/>
            <a:chExt cx="8282682" cy="343709"/>
          </a:xfrm>
        </p:grpSpPr>
        <p:pic>
          <p:nvPicPr>
            <p:cNvPr id="66" name="Picture 6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27200" y="3276600"/>
              <a:ext cx="2175392" cy="318309"/>
            </a:xfrm>
            <a:prstGeom prst="rect">
              <a:avLst/>
            </a:prstGeom>
            <a:ln>
              <a:solidFill>
                <a:srgbClr val="FFFFFF">
                  <a:alpha val="0"/>
                </a:srgbClr>
              </a:solidFill>
              <a:prstDash val="solid"/>
              <a:tailEnd/>
            </a:ln>
          </p:spPr>
        </p:pic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97300" y="3251200"/>
              <a:ext cx="2173982" cy="302285"/>
            </a:xfrm>
            <a:prstGeom prst="rect">
              <a:avLst/>
            </a:prstGeom>
            <a:ln>
              <a:solidFill>
                <a:srgbClr val="FFFFFF">
                  <a:alpha val="0"/>
                </a:srgbClr>
              </a:solidFill>
              <a:prstDash val="solid"/>
              <a:tailEnd/>
            </a:ln>
          </p:spPr>
        </p:pic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816600" y="3276600"/>
              <a:ext cx="2173982" cy="302285"/>
            </a:xfrm>
            <a:prstGeom prst="rect">
              <a:avLst/>
            </a:prstGeom>
            <a:ln>
              <a:solidFill>
                <a:srgbClr val="FFFFFF">
                  <a:alpha val="0"/>
                </a:srgbClr>
              </a:solidFill>
              <a:prstDash val="solid"/>
              <a:tailEnd/>
            </a:ln>
          </p:spPr>
        </p:pic>
        <p:pic>
          <p:nvPicPr>
            <p:cNvPr id="69" name="Picture 6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7835900" y="3276600"/>
              <a:ext cx="2173982" cy="302285"/>
            </a:xfrm>
            <a:prstGeom prst="rect">
              <a:avLst/>
            </a:prstGeom>
            <a:ln>
              <a:solidFill>
                <a:srgbClr val="FFFFFF">
                  <a:alpha val="0"/>
                </a:srgbClr>
              </a:solidFill>
              <a:prstDash val="solid"/>
              <a:tailEnd/>
            </a:ln>
          </p:spPr>
        </p:pic>
      </p:grpSp>
      <p:pic>
        <p:nvPicPr>
          <p:cNvPr id="70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60000">
            <a:off x="152400" y="177800"/>
            <a:ext cx="983100" cy="75820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71" name="Picture 4"/>
          <p:cNvPicPr>
            <a:picLocks noChangeAspect="1"/>
          </p:cNvPicPr>
          <p:nvPr/>
        </p:nvPicPr>
        <p:blipFill rotWithShape="1">
          <a:blip r:embed="rId5"/>
          <a:srcRect r="68061"/>
          <a:stretch/>
        </p:blipFill>
        <p:spPr>
          <a:xfrm rot="10800000">
            <a:off x="0" y="165099"/>
            <a:ext cx="923744" cy="153848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sp>
        <p:nvSpPr>
          <p:cNvPr id="72" name="TextBox 5"/>
          <p:cNvSpPr txBox="1"/>
          <p:nvPr/>
        </p:nvSpPr>
        <p:spPr>
          <a:xfrm>
            <a:off x="1219200" y="330200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>
                <a:solidFill>
                  <a:srgbClr val="FFFFFF"/>
                </a:solidFill>
                <a:latin typeface="JiangXiZhuoKai"/>
                <a:ea typeface="JiangXiZhuoKai"/>
              </a:rPr>
              <a:t>03-表达形式</a:t>
            </a:r>
            <a:endParaRPr lang="en-US" sz="1100"/>
          </a:p>
        </p:txBody>
      </p:sp>
      <p:sp>
        <p:nvSpPr>
          <p:cNvPr id="73" name="TextBox 6"/>
          <p:cNvSpPr txBox="1"/>
          <p:nvPr/>
        </p:nvSpPr>
        <p:spPr>
          <a:xfrm>
            <a:off x="1981200" y="1739900"/>
            <a:ext cx="1125474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100" b="0">
                <a:solidFill>
                  <a:srgbClr val="FFFFFF"/>
                </a:solidFill>
                <a:latin typeface="JiangXiZhuoKai"/>
                <a:ea typeface="JiangXiZhuoKai"/>
              </a:rPr>
              <a:t>1960 s </a:t>
            </a:r>
            <a:endParaRPr lang="en-US" sz="1100"/>
          </a:p>
        </p:txBody>
      </p:sp>
      <p:sp>
        <p:nvSpPr>
          <p:cNvPr id="74" name="TextBox 7"/>
          <p:cNvSpPr txBox="1"/>
          <p:nvPr/>
        </p:nvSpPr>
        <p:spPr>
          <a:xfrm>
            <a:off x="1979168" y="2275586"/>
            <a:ext cx="2064258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涂鸦以抽象的感觉描绘出一种色彩的特殊风格</a:t>
            </a:r>
            <a:endParaRPr lang="en-US" sz="1100"/>
          </a:p>
        </p:txBody>
      </p:sp>
      <p:sp>
        <p:nvSpPr>
          <p:cNvPr id="75" name="TextBox 8"/>
          <p:cNvSpPr txBox="1"/>
          <p:nvPr/>
        </p:nvSpPr>
        <p:spPr>
          <a:xfrm>
            <a:off x="3505200" y="4114800"/>
            <a:ext cx="1125474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100" b="0">
                <a:solidFill>
                  <a:srgbClr val="FFFFFF"/>
                </a:solidFill>
                <a:latin typeface="JiangXiZhuoKai"/>
                <a:ea typeface="JiangXiZhuoKai"/>
              </a:rPr>
              <a:t>1980 s </a:t>
            </a:r>
            <a:endParaRPr lang="en-US" sz="1100"/>
          </a:p>
        </p:txBody>
      </p:sp>
      <p:sp>
        <p:nvSpPr>
          <p:cNvPr id="76" name="TextBox 9"/>
          <p:cNvSpPr txBox="1"/>
          <p:nvPr/>
        </p:nvSpPr>
        <p:spPr>
          <a:xfrm>
            <a:off x="3505200" y="4648200"/>
            <a:ext cx="2064258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涂鸦以抽象的感觉描绘出一种色彩的特殊风格</a:t>
            </a:r>
            <a:endParaRPr lang="en-US" sz="1100"/>
          </a:p>
        </p:txBody>
      </p:sp>
      <p:sp>
        <p:nvSpPr>
          <p:cNvPr id="77" name="TextBox 10"/>
          <p:cNvSpPr txBox="1"/>
          <p:nvPr/>
        </p:nvSpPr>
        <p:spPr>
          <a:xfrm>
            <a:off x="6324600" y="1892300"/>
            <a:ext cx="1125474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100" b="0">
                <a:solidFill>
                  <a:srgbClr val="FFFFFF"/>
                </a:solidFill>
                <a:latin typeface="JiangXiZhuoKai"/>
                <a:ea typeface="JiangXiZhuoKai"/>
              </a:rPr>
              <a:t>1990 s </a:t>
            </a:r>
            <a:endParaRPr lang="en-US" sz="1100"/>
          </a:p>
        </p:txBody>
      </p:sp>
      <p:sp>
        <p:nvSpPr>
          <p:cNvPr id="78" name="TextBox 11"/>
          <p:cNvSpPr txBox="1"/>
          <p:nvPr/>
        </p:nvSpPr>
        <p:spPr>
          <a:xfrm>
            <a:off x="6324600" y="2425700"/>
            <a:ext cx="2064258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涂鸦以抽象的感觉描绘出一种色彩的特殊风格</a:t>
            </a:r>
            <a:endParaRPr lang="en-US" sz="1100"/>
          </a:p>
        </p:txBody>
      </p:sp>
      <p:sp>
        <p:nvSpPr>
          <p:cNvPr id="79" name="TextBox 12"/>
          <p:cNvSpPr txBox="1"/>
          <p:nvPr/>
        </p:nvSpPr>
        <p:spPr>
          <a:xfrm>
            <a:off x="8597900" y="4051300"/>
            <a:ext cx="1125474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100" b="0">
                <a:solidFill>
                  <a:srgbClr val="FFFFFF"/>
                </a:solidFill>
                <a:latin typeface="JiangXiZhuoKai"/>
                <a:ea typeface="JiangXiZhuoKai"/>
              </a:rPr>
              <a:t>2010 s </a:t>
            </a:r>
            <a:endParaRPr lang="en-US" sz="1100"/>
          </a:p>
        </p:txBody>
      </p:sp>
      <p:sp>
        <p:nvSpPr>
          <p:cNvPr id="80" name="TextBox 13"/>
          <p:cNvSpPr txBox="1"/>
          <p:nvPr/>
        </p:nvSpPr>
        <p:spPr>
          <a:xfrm>
            <a:off x="8597900" y="4584700"/>
            <a:ext cx="2064258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涂鸦以抽象的感觉描绘出一种色彩的特殊风格</a:t>
            </a:r>
            <a:endParaRPr lang="en-US" sz="1100"/>
          </a:p>
        </p:txBody>
      </p:sp>
      <p:pic>
        <p:nvPicPr>
          <p:cNvPr id="81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2800" y="1841500"/>
            <a:ext cx="291256" cy="439341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82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09900" y="4241800"/>
            <a:ext cx="297674" cy="259336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83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8100000">
            <a:off x="7975600" y="4203700"/>
            <a:ext cx="396820" cy="305659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1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60000">
            <a:off x="152400" y="177800"/>
            <a:ext cx="983100" cy="75820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87" name="Picture 2"/>
          <p:cNvPicPr>
            <a:picLocks noChangeAspect="1"/>
          </p:cNvPicPr>
          <p:nvPr/>
        </p:nvPicPr>
        <p:blipFill rotWithShape="1">
          <a:blip r:embed="rId3"/>
          <a:srcRect r="68061"/>
          <a:stretch/>
        </p:blipFill>
        <p:spPr>
          <a:xfrm rot="10800000">
            <a:off x="0" y="165099"/>
            <a:ext cx="923744" cy="153848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sp>
        <p:nvSpPr>
          <p:cNvPr id="88" name="TextBox 3"/>
          <p:cNvSpPr txBox="1"/>
          <p:nvPr/>
        </p:nvSpPr>
        <p:spPr>
          <a:xfrm>
            <a:off x="1219200" y="330200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>
                <a:solidFill>
                  <a:srgbClr val="FFFFFF"/>
                </a:solidFill>
                <a:latin typeface="JiangXiZhuoKai"/>
                <a:ea typeface="JiangXiZhuoKai"/>
              </a:rPr>
              <a:t>03-表达形式</a:t>
            </a:r>
            <a:endParaRPr lang="en-US" sz="1100"/>
          </a:p>
        </p:txBody>
      </p:sp>
      <p:sp>
        <p:nvSpPr>
          <p:cNvPr id="89" name="TextBox 4"/>
          <p:cNvSpPr txBox="1"/>
          <p:nvPr/>
        </p:nvSpPr>
        <p:spPr>
          <a:xfrm>
            <a:off x="1330325" y="1911215"/>
            <a:ext cx="1125474" cy="4699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200" b="0">
                <a:solidFill>
                  <a:srgbClr val="FFFFFF"/>
                </a:solidFill>
                <a:latin typeface="JiangXiZhuoKai"/>
                <a:ea typeface="JiangXiZhuoKai"/>
              </a:rPr>
              <a:t>涂鸦墙</a:t>
            </a:r>
            <a:endParaRPr lang="en-US" sz="1100"/>
          </a:p>
        </p:txBody>
      </p:sp>
      <p:sp>
        <p:nvSpPr>
          <p:cNvPr id="90" name="TextBox 5"/>
          <p:cNvSpPr txBox="1"/>
          <p:nvPr/>
        </p:nvSpPr>
        <p:spPr>
          <a:xfrm>
            <a:off x="1330325" y="2444615"/>
            <a:ext cx="4448175" cy="774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200">
                <a:solidFill>
                  <a:srgbClr val="FFFFFF"/>
                </a:solidFill>
                <a:latin typeface="Microsoft YaHei"/>
                <a:ea typeface="Microsoft YaHei"/>
              </a:rPr>
              <a:t>位于苏州河南岸半岛地带的莫干山路，短短600余米，路旁大部分建筑是略显陈旧的厂房，厂房中间或有正在拆迁的民居夹杂其间。在某种意义上，这里是上海涂鸦的“大本营”。</a:t>
            </a:r>
            <a:endParaRPr lang="en-US" sz="1100"/>
          </a:p>
        </p:txBody>
      </p:sp>
      <p:pic>
        <p:nvPicPr>
          <p:cNvPr id="93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100000">
            <a:off x="10225780" y="5360257"/>
            <a:ext cx="843603" cy="64324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sp>
        <p:nvSpPr>
          <p:cNvPr id="95" name="Freeform 10"/>
          <p:cNvSpPr/>
          <p:nvPr/>
        </p:nvSpPr>
        <p:spPr>
          <a:xfrm rot="5400000">
            <a:off x="822325" y="1771515"/>
            <a:ext cx="236461" cy="236461"/>
          </a:xfrm>
          <a:custGeom>
            <a:avLst/>
            <a:gdLst/>
            <a:ahLst/>
            <a:cxnLst/>
            <a:rect l="l" t="t" r="r" b="b"/>
            <a:pathLst>
              <a:path w="236461" h="236461">
                <a:moveTo>
                  <a:pt x="0" y="0"/>
                </a:moveTo>
                <a:lnTo>
                  <a:pt x="47295" y="0"/>
                </a:lnTo>
                <a:lnTo>
                  <a:pt x="47295" y="189167"/>
                </a:lnTo>
                <a:lnTo>
                  <a:pt x="236461" y="189167"/>
                </a:lnTo>
                <a:lnTo>
                  <a:pt x="236461" y="236461"/>
                </a:lnTo>
                <a:lnTo>
                  <a:pt x="0" y="236461"/>
                </a:lnTo>
                <a:close/>
              </a:path>
            </a:pathLst>
          </a:custGeom>
          <a:solidFill>
            <a:srgbClr val="FF6800"/>
          </a:solidFill>
        </p:spPr>
        <p:txBody>
          <a:bodyPr lIns="127000" rIns="127000" rtlCol="0" anchor="ctr"/>
          <a:lstStyle/>
          <a:p>
            <a:pPr algn="l" latinLnBrk="1">
              <a:lnSpc>
                <a:spcPct val="116199"/>
              </a:lnSpc>
            </a:pPr>
            <a:endParaRPr lang="en-US" sz="110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9" grpId="0" animBg="1"/>
      <p:bldP spid="90" grpId="0" animBg="1"/>
      <p:bldP spid="93" grpId="0" animBg="1"/>
      <p:bldP spid="9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1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2"/>
          <p:cNvSpPr txBox="1"/>
          <p:nvPr/>
        </p:nvSpPr>
        <p:spPr>
          <a:xfrm>
            <a:off x="1351026" y="3644900"/>
            <a:ext cx="2162175" cy="4699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199"/>
              </a:lnSpc>
            </a:pPr>
            <a:r>
              <a:rPr lang="en-US" sz="2200" b="0">
                <a:solidFill>
                  <a:srgbClr val="FFFFFF"/>
                </a:solidFill>
                <a:latin typeface="JiangXiZhuoKai"/>
                <a:ea typeface="JiangXiZhuoKai"/>
              </a:rPr>
              <a:t>-37°的仙人掌</a:t>
            </a:r>
            <a:endParaRPr lang="en-US" sz="1100"/>
          </a:p>
        </p:txBody>
      </p:sp>
      <p:pic>
        <p:nvPicPr>
          <p:cNvPr id="111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60000">
            <a:off x="152400" y="177800"/>
            <a:ext cx="983100" cy="75820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12" name="Picture 4"/>
          <p:cNvPicPr>
            <a:picLocks noChangeAspect="1"/>
          </p:cNvPicPr>
          <p:nvPr/>
        </p:nvPicPr>
        <p:blipFill rotWithShape="1">
          <a:blip r:embed="rId3"/>
          <a:srcRect r="68061"/>
          <a:stretch/>
        </p:blipFill>
        <p:spPr>
          <a:xfrm rot="10800000">
            <a:off x="0" y="165099"/>
            <a:ext cx="923744" cy="153848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sp>
        <p:nvSpPr>
          <p:cNvPr id="113" name="TextBox 5"/>
          <p:cNvSpPr txBox="1"/>
          <p:nvPr/>
        </p:nvSpPr>
        <p:spPr>
          <a:xfrm>
            <a:off x="1219200" y="330200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>
                <a:solidFill>
                  <a:srgbClr val="FFFFFF"/>
                </a:solidFill>
                <a:latin typeface="JiangXiZhuoKai"/>
                <a:ea typeface="JiangXiZhuoKai"/>
              </a:rPr>
              <a:t>04-经典作品</a:t>
            </a:r>
            <a:endParaRPr lang="en-US" sz="1100"/>
          </a:p>
        </p:txBody>
      </p:sp>
      <p:sp>
        <p:nvSpPr>
          <p:cNvPr id="115" name="TextBox 7"/>
          <p:cNvSpPr txBox="1"/>
          <p:nvPr/>
        </p:nvSpPr>
        <p:spPr>
          <a:xfrm>
            <a:off x="4673854" y="3644900"/>
            <a:ext cx="2162175" cy="4699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199"/>
              </a:lnSpc>
            </a:pPr>
            <a:r>
              <a:rPr lang="en-US" sz="2200" b="0">
                <a:solidFill>
                  <a:srgbClr val="FFFFFF"/>
                </a:solidFill>
                <a:latin typeface="JiangXiZhuoKai"/>
                <a:ea typeface="JiangXiZhuoKai"/>
              </a:rPr>
              <a:t>时间的记忆</a:t>
            </a:r>
            <a:endParaRPr lang="en-US" sz="1100"/>
          </a:p>
        </p:txBody>
      </p:sp>
      <p:sp>
        <p:nvSpPr>
          <p:cNvPr id="117" name="TextBox 9"/>
          <p:cNvSpPr txBox="1"/>
          <p:nvPr/>
        </p:nvSpPr>
        <p:spPr>
          <a:xfrm>
            <a:off x="7894193" y="3644900"/>
            <a:ext cx="2162175" cy="4699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199"/>
              </a:lnSpc>
            </a:pPr>
            <a:r>
              <a:rPr lang="en-US" sz="2200" b="0">
                <a:solidFill>
                  <a:srgbClr val="FFFFFF"/>
                </a:solidFill>
                <a:latin typeface="JiangXiZhuoKai"/>
                <a:ea typeface="JiangXiZhuoKai"/>
              </a:rPr>
              <a:t>缺失的童年</a:t>
            </a:r>
            <a:endParaRPr lang="en-US" sz="1100"/>
          </a:p>
        </p:txBody>
      </p:sp>
      <p:sp>
        <p:nvSpPr>
          <p:cNvPr id="118" name="TextBox 10"/>
          <p:cNvSpPr txBox="1"/>
          <p:nvPr/>
        </p:nvSpPr>
        <p:spPr>
          <a:xfrm>
            <a:off x="1130300" y="4660900"/>
            <a:ext cx="2600642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抽象的感觉</a:t>
            </a:r>
            <a:endParaRPr lang="en-US" sz="1100"/>
          </a:p>
          <a:p>
            <a:pPr algn="ctr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描绘出一种色彩的特殊风格</a:t>
            </a:r>
          </a:p>
        </p:txBody>
      </p:sp>
      <p:sp>
        <p:nvSpPr>
          <p:cNvPr id="119" name="TextBox 11"/>
          <p:cNvSpPr txBox="1"/>
          <p:nvPr/>
        </p:nvSpPr>
        <p:spPr>
          <a:xfrm>
            <a:off x="4457700" y="4660900"/>
            <a:ext cx="2600642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抽象的感觉</a:t>
            </a:r>
            <a:endParaRPr lang="en-US" sz="1100"/>
          </a:p>
          <a:p>
            <a:pPr algn="ctr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描绘出一种色彩的特殊风格</a:t>
            </a:r>
          </a:p>
        </p:txBody>
      </p:sp>
      <p:sp>
        <p:nvSpPr>
          <p:cNvPr id="120" name="TextBox 12"/>
          <p:cNvSpPr txBox="1"/>
          <p:nvPr/>
        </p:nvSpPr>
        <p:spPr>
          <a:xfrm>
            <a:off x="7683500" y="4660900"/>
            <a:ext cx="2600642" cy="5207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抽象的感觉</a:t>
            </a:r>
            <a:endParaRPr lang="en-US" sz="1100"/>
          </a:p>
          <a:p>
            <a:pPr algn="ctr" latinLnBrk="1">
              <a:lnSpc>
                <a:spcPct val="116199"/>
              </a:lnSpc>
            </a:pPr>
            <a:r>
              <a:rPr lang="en-US" sz="1400">
                <a:solidFill>
                  <a:srgbClr val="FFFFFF"/>
                </a:solidFill>
                <a:latin typeface="Microsoft YaHei"/>
                <a:ea typeface="Microsoft YaHei"/>
              </a:rPr>
              <a:t>描绘出一种色彩的特殊风格</a:t>
            </a:r>
          </a:p>
        </p:txBody>
      </p:sp>
      <p:pic>
        <p:nvPicPr>
          <p:cNvPr id="121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80000">
            <a:off x="2311654" y="4292600"/>
            <a:ext cx="231863" cy="178866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22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678932" y="4226179"/>
            <a:ext cx="130177" cy="283581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23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500000" flipH="1">
            <a:off x="8851900" y="4292600"/>
            <a:ext cx="224079" cy="172861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animBg="1"/>
      <p:bldP spid="113" grpId="0" animBg="1"/>
      <p:bldP spid="115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1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60000">
            <a:off x="152400" y="177800"/>
            <a:ext cx="983100" cy="75820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28" name="Picture 3"/>
          <p:cNvPicPr>
            <a:picLocks noChangeAspect="1"/>
          </p:cNvPicPr>
          <p:nvPr/>
        </p:nvPicPr>
        <p:blipFill rotWithShape="1">
          <a:blip r:embed="rId3"/>
          <a:srcRect r="68061"/>
          <a:stretch/>
        </p:blipFill>
        <p:spPr>
          <a:xfrm rot="10800000">
            <a:off x="0" y="165099"/>
            <a:ext cx="923744" cy="153848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sp>
        <p:nvSpPr>
          <p:cNvPr id="129" name="TextBox 4"/>
          <p:cNvSpPr txBox="1"/>
          <p:nvPr/>
        </p:nvSpPr>
        <p:spPr>
          <a:xfrm>
            <a:off x="1219200" y="330200"/>
            <a:ext cx="2423858" cy="4508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400" b="0">
                <a:solidFill>
                  <a:srgbClr val="FFFFFF"/>
                </a:solidFill>
                <a:latin typeface="JiangXiZhuoKai"/>
                <a:ea typeface="JiangXiZhuoKai"/>
              </a:rPr>
              <a:t>04-经典作品</a:t>
            </a:r>
            <a:endParaRPr lang="en-US" sz="1100"/>
          </a:p>
        </p:txBody>
      </p:sp>
      <p:sp>
        <p:nvSpPr>
          <p:cNvPr id="130" name="TextBox 5"/>
          <p:cNvSpPr txBox="1"/>
          <p:nvPr/>
        </p:nvSpPr>
        <p:spPr>
          <a:xfrm>
            <a:off x="1384300" y="2578100"/>
            <a:ext cx="2162175" cy="4699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2200" b="0">
                <a:solidFill>
                  <a:srgbClr val="FFFFFF"/>
                </a:solidFill>
                <a:latin typeface="JiangXiZhuoKai"/>
                <a:ea typeface="JiangXiZhuoKai"/>
              </a:rPr>
              <a:t>Pudge 与 狗</a:t>
            </a:r>
            <a:endParaRPr lang="en-US" sz="1100"/>
          </a:p>
        </p:txBody>
      </p:sp>
      <p:sp>
        <p:nvSpPr>
          <p:cNvPr id="131" name="TextBox 6"/>
          <p:cNvSpPr txBox="1"/>
          <p:nvPr/>
        </p:nvSpPr>
        <p:spPr>
          <a:xfrm>
            <a:off x="1397000" y="3492500"/>
            <a:ext cx="3978529" cy="102235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just" latinLnBrk="1">
              <a:lnSpc>
                <a:spcPct val="116199"/>
              </a:lnSpc>
            </a:pPr>
            <a:r>
              <a:rPr lang="en-US" sz="1400" b="0">
                <a:solidFill>
                  <a:srgbClr val="FFFFFF"/>
                </a:solidFill>
                <a:latin typeface="Microsoft YaHei"/>
                <a:ea typeface="Microsoft YaHei"/>
              </a:rPr>
              <a:t>20世纪，涂鸦在中国慢慢的开始被人们所熟知。大大小小的涂鸦作品在每个城市都有出现，大城市更为明显。社会上的一些企业商家投资商也都看中了涂鸦这一文化的潜在价值。</a:t>
            </a:r>
            <a:endParaRPr lang="en-US" sz="1100"/>
          </a:p>
        </p:txBody>
      </p:sp>
      <p:pic>
        <p:nvPicPr>
          <p:cNvPr id="132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8556606">
            <a:off x="8674100" y="5461000"/>
            <a:ext cx="1890117" cy="279524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pic>
        <p:nvPicPr>
          <p:cNvPr id="133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356606">
            <a:off x="825500" y="1681325"/>
            <a:ext cx="1389542" cy="285167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animBg="1"/>
      <p:bldP spid="130" grpId="0" animBg="1"/>
      <p:bldP spid="131" grpId="0" animBg="1"/>
      <p:bldP spid="132" grpId="0" animBg="1"/>
      <p:bldP spid="13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1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2"/>
          <p:cNvPicPr>
            <a:picLocks noChangeAspect="1"/>
          </p:cNvPicPr>
          <p:nvPr/>
        </p:nvPicPr>
        <p:blipFill rotWithShape="1">
          <a:blip r:embed="rId2"/>
          <a:srcRect t="29792"/>
          <a:stretch/>
        </p:blipFill>
        <p:spPr>
          <a:xfrm rot="16200000">
            <a:off x="-647493" y="646349"/>
            <a:ext cx="4736762" cy="3441772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  <p:grpSp>
        <p:nvGrpSpPr>
          <p:cNvPr id="138" name="Group 3"/>
          <p:cNvGrpSpPr/>
          <p:nvPr/>
        </p:nvGrpSpPr>
        <p:grpSpPr>
          <a:xfrm>
            <a:off x="2927556" y="2163999"/>
            <a:ext cx="679560" cy="660001"/>
            <a:chOff x="1117600" y="2171700"/>
            <a:chExt cx="679560" cy="660001"/>
          </a:xfrm>
        </p:grpSpPr>
        <p:pic>
          <p:nvPicPr>
            <p:cNvPr id="139" name="Picture 13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17600" y="2197100"/>
              <a:ext cx="622820" cy="634601"/>
            </a:xfrm>
            <a:prstGeom prst="rect">
              <a:avLst/>
            </a:prstGeom>
            <a:ln>
              <a:solidFill>
                <a:srgbClr val="FFFFFF">
                  <a:alpha val="0"/>
                </a:srgbClr>
              </a:solidFill>
              <a:prstDash val="solid"/>
              <a:tailEnd/>
            </a:ln>
          </p:spPr>
        </p:pic>
        <p:pic>
          <p:nvPicPr>
            <p:cNvPr id="140" name="Picture 13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7300" y="2171700"/>
              <a:ext cx="539860" cy="573990"/>
            </a:xfrm>
            <a:prstGeom prst="rect">
              <a:avLst/>
            </a:prstGeom>
            <a:ln>
              <a:solidFill>
                <a:srgbClr val="FFFFFF">
                  <a:alpha val="0"/>
                </a:srgbClr>
              </a:solidFill>
              <a:prstDash val="solid"/>
              <a:tailEnd/>
            </a:ln>
          </p:spPr>
        </p:pic>
      </p:grpSp>
      <p:sp>
        <p:nvSpPr>
          <p:cNvPr id="141" name="TextBox 4"/>
          <p:cNvSpPr txBox="1"/>
          <p:nvPr/>
        </p:nvSpPr>
        <p:spPr>
          <a:xfrm>
            <a:off x="5981644" y="2301012"/>
            <a:ext cx="5010150" cy="8763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4800" b="0" dirty="0" err="1">
                <a:solidFill>
                  <a:srgbClr val="FFFFFF"/>
                </a:solidFill>
                <a:latin typeface="JiangXiZhuoKai"/>
                <a:ea typeface="JiangXiZhuoKai"/>
              </a:rPr>
              <a:t>感谢您的观看</a:t>
            </a:r>
            <a:r>
              <a:rPr lang="en-US" sz="4800" b="0" dirty="0">
                <a:solidFill>
                  <a:srgbClr val="FFFFFF"/>
                </a:solidFill>
                <a:latin typeface="JiangXiZhuoKai"/>
                <a:ea typeface="JiangXiZhuoKai"/>
              </a:rPr>
              <a:t>~</a:t>
            </a:r>
            <a:endParaRPr lang="en-US" sz="1100" dirty="0"/>
          </a:p>
        </p:txBody>
      </p:sp>
      <p:sp>
        <p:nvSpPr>
          <p:cNvPr id="142" name="TextBox 5"/>
          <p:cNvSpPr txBox="1"/>
          <p:nvPr/>
        </p:nvSpPr>
        <p:spPr>
          <a:xfrm>
            <a:off x="5994344" y="3291612"/>
            <a:ext cx="1345438" cy="342900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l" latinLnBrk="1">
              <a:lnSpc>
                <a:spcPct val="116199"/>
              </a:lnSpc>
            </a:pPr>
            <a:r>
              <a:rPr lang="en-US" sz="1800" b="0">
                <a:solidFill>
                  <a:srgbClr val="FFFFFF"/>
                </a:solidFill>
                <a:latin typeface="Microsoft YaHei"/>
                <a:ea typeface="Microsoft YaHei"/>
              </a:rPr>
              <a:t>作者：吾道</a:t>
            </a:r>
            <a:endParaRPr lang="en-US" sz="1100"/>
          </a:p>
        </p:txBody>
      </p:sp>
      <p:pic>
        <p:nvPicPr>
          <p:cNvPr id="143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1700000">
            <a:off x="9558750" y="4732941"/>
            <a:ext cx="1592303" cy="1157393"/>
          </a:xfrm>
          <a:prstGeom prst="rect">
            <a:avLst/>
          </a:prstGeom>
          <a:ln>
            <a:solidFill>
              <a:srgbClr val="FFFFFF">
                <a:alpha val="0"/>
              </a:srgbClr>
            </a:solidFill>
            <a:prstDash val="solid"/>
            <a:tailEnd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 animBg="1"/>
      <p:bldP spid="138" grpId="0" animBg="1"/>
      <p:bldP spid="141" grpId="0" animBg="1"/>
      <p:bldP spid="142" grpId="0" animBg="1"/>
      <p:bldP spid="14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100</Words>
  <Application>Microsoft Office PowerPoint</Application>
  <PresentationFormat>自定义</PresentationFormat>
  <Paragraphs>42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Arial</vt:lpstr>
      <vt:lpstr>Calibri</vt:lpstr>
      <vt:lpstr>JiangXiZhuoKai</vt:lpstr>
      <vt:lpstr>Microsoft YaHei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123</dc:creator>
  <cp:lastModifiedBy>子腾 王</cp:lastModifiedBy>
  <cp:revision>8</cp:revision>
  <dcterms:created xsi:type="dcterms:W3CDTF">2006-08-16T00:00:00Z</dcterms:created>
  <dcterms:modified xsi:type="dcterms:W3CDTF">2020-06-26T07:12:39Z</dcterms:modified>
</cp:coreProperties>
</file>

<file path=docProps/thumbnail.jpeg>
</file>